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9"/>
  </p:notesMasterIdLst>
  <p:handoutMasterIdLst>
    <p:handoutMasterId r:id="rId20"/>
  </p:handoutMasterIdLst>
  <p:sldIdLst>
    <p:sldId id="384" r:id="rId2"/>
    <p:sldId id="387" r:id="rId3"/>
    <p:sldId id="398" r:id="rId4"/>
    <p:sldId id="399" r:id="rId5"/>
    <p:sldId id="392" r:id="rId6"/>
    <p:sldId id="408" r:id="rId7"/>
    <p:sldId id="400" r:id="rId8"/>
    <p:sldId id="389" r:id="rId9"/>
    <p:sldId id="402" r:id="rId10"/>
    <p:sldId id="364" r:id="rId11"/>
    <p:sldId id="395" r:id="rId12"/>
    <p:sldId id="396" r:id="rId13"/>
    <p:sldId id="403" r:id="rId14"/>
    <p:sldId id="397" r:id="rId15"/>
    <p:sldId id="404" r:id="rId16"/>
    <p:sldId id="401" r:id="rId17"/>
    <p:sldId id="40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41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20" y="300"/>
      </p:cViewPr>
      <p:guideLst>
        <p:guide pos="3840"/>
        <p:guide orient="horz" pos="2341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03509"/>
              </p:ext>
            </p:extLst>
          </p:nvPr>
        </p:nvGraphicFramePr>
        <p:xfrm>
          <a:off x="636968" y="1381413"/>
          <a:ext cx="1143717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42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휴먼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무소속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90171"/>
              </p:ext>
            </p:extLst>
          </p:nvPr>
        </p:nvGraphicFramePr>
        <p:xfrm>
          <a:off x="2485866" y="1268413"/>
          <a:ext cx="722026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2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 시스템을 보조하여 플레이어가 원하는 조건을 카드를 쉽게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5389827" y="1776999"/>
            <a:ext cx="1097612" cy="4892493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07754"/>
              </p:ext>
            </p:extLst>
          </p:nvPr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43561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93377"/>
              </p:ext>
            </p:extLst>
          </p:nvPr>
        </p:nvGraphicFramePr>
        <p:xfrm>
          <a:off x="695326" y="1630795"/>
          <a:ext cx="11138725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92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값으로 변환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값으로 변환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00958"/>
              </p:ext>
            </p:extLst>
          </p:nvPr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45961"/>
              </p:ext>
            </p:extLst>
          </p:nvPr>
        </p:nvGraphicFramePr>
        <p:xfrm>
          <a:off x="2404903" y="3985191"/>
          <a:ext cx="73821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43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7071</TotalTime>
  <Pages>7</Pages>
  <Words>1755</Words>
  <Characters>0</Characters>
  <Application>Microsoft Office PowerPoint</Application>
  <DocSecurity>0</DocSecurity>
  <PresentationFormat>와이드스크린</PresentationFormat>
  <Lines>0</Lines>
  <Paragraphs>218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4661</cp:revision>
  <dcterms:modified xsi:type="dcterms:W3CDTF">2024-11-20T10:53:14Z</dcterms:modified>
  <cp:version>9.103.97.45139</cp:version>
</cp:coreProperties>
</file>